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5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47" r:id="rId31"/>
    <p:sldId id="324" r:id="rId32"/>
    <p:sldId id="348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1" r:id="rId45"/>
    <p:sldId id="342" r:id="rId46"/>
    <p:sldId id="343" r:id="rId47"/>
    <p:sldId id="344" r:id="rId48"/>
    <p:sldId id="345" r:id="rId49"/>
    <p:sldId id="346" r:id="rId50"/>
    <p:sldId id="349" r:id="rId51"/>
    <p:sldId id="350" r:id="rId52"/>
    <p:sldId id="351" r:id="rId53"/>
    <p:sldId id="260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redoka One" panose="02000000000000000000" pitchFamily="2" charset="0"/>
      <p:regular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6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73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887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15323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42374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1428650" y="2056997"/>
            <a:ext cx="8762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004685" y="2050115"/>
            <a:ext cx="11341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1532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4237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9;p46">
            <a:extLst>
              <a:ext uri="{FF2B5EF4-FFF2-40B4-BE49-F238E27FC236}">
                <a16:creationId xmlns:a16="http://schemas.microsoft.com/office/drawing/2014/main" id="{9016841E-7AC4-135D-CE63-94AF78D80ACB}"/>
              </a:ext>
            </a:extLst>
          </p:cNvPr>
          <p:cNvSpPr/>
          <p:nvPr/>
        </p:nvSpPr>
        <p:spPr>
          <a:xfrm>
            <a:off x="6942350" y="13372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00;p46">
            <a:extLst>
              <a:ext uri="{FF2B5EF4-FFF2-40B4-BE49-F238E27FC236}">
                <a16:creationId xmlns:a16="http://schemas.microsoft.com/office/drawing/2014/main" id="{C76A4393-1D1B-FBFB-4EC5-4428D914D498}"/>
              </a:ext>
            </a:extLst>
          </p:cNvPr>
          <p:cNvSpPr txBox="1">
            <a:spLocks/>
          </p:cNvSpPr>
          <p:nvPr/>
        </p:nvSpPr>
        <p:spPr>
          <a:xfrm>
            <a:off x="6709635" y="2037150"/>
            <a:ext cx="1366284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Composer</a:t>
            </a:r>
          </a:p>
        </p:txBody>
      </p:sp>
      <p:sp>
        <p:nvSpPr>
          <p:cNvPr id="4" name="Google Shape;911;p46">
            <a:extLst>
              <a:ext uri="{FF2B5EF4-FFF2-40B4-BE49-F238E27FC236}">
                <a16:creationId xmlns:a16="http://schemas.microsoft.com/office/drawing/2014/main" id="{73C3AE06-CDE1-3125-ED4B-95D1855D589D}"/>
              </a:ext>
            </a:extLst>
          </p:cNvPr>
          <p:cNvSpPr txBox="1">
            <a:spLocks/>
          </p:cNvSpPr>
          <p:nvPr/>
        </p:nvSpPr>
        <p:spPr>
          <a:xfrm>
            <a:off x="6942200" y="13373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7C8B1-C53A-0BB9-E4C4-894B05AD96CB}"/>
              </a:ext>
            </a:extLst>
          </p:cNvPr>
          <p:cNvSpPr txBox="1"/>
          <p:nvPr/>
        </p:nvSpPr>
        <p:spPr>
          <a:xfrm>
            <a:off x="3759918" y="4527185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15F607-C9BA-951E-758E-198FF0037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5" y="1325308"/>
            <a:ext cx="5457690" cy="28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6513"/>
            <a:ext cx="8520600" cy="572700"/>
          </a:xfrm>
        </p:spPr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F8DE1-F60A-1508-0E4C-190506677556}"/>
              </a:ext>
            </a:extLst>
          </p:cNvPr>
          <p:cNvSpPr txBox="1"/>
          <p:nvPr/>
        </p:nvSpPr>
        <p:spPr>
          <a:xfrm>
            <a:off x="3748847" y="2075912"/>
            <a:ext cx="138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30C75-C858-5ECA-A992-CBACAB79A7C4}"/>
              </a:ext>
            </a:extLst>
          </p:cNvPr>
          <p:cNvSpPr txBox="1"/>
          <p:nvPr/>
        </p:nvSpPr>
        <p:spPr>
          <a:xfrm>
            <a:off x="3466698" y="4801516"/>
            <a:ext cx="221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B466A1-4C15-6856-C4A8-BB1CB1C3C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50" y="659213"/>
            <a:ext cx="5293498" cy="143277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97F8D2-92A8-CE95-0799-1733DA320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69" y="2548356"/>
            <a:ext cx="4229062" cy="22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7B19-00A3-51C9-CF14-17AE79A2388D}"/>
              </a:ext>
            </a:extLst>
          </p:cNvPr>
          <p:cNvSpPr txBox="1"/>
          <p:nvPr/>
        </p:nvSpPr>
        <p:spPr>
          <a:xfrm>
            <a:off x="3745005" y="4517746"/>
            <a:ext cx="165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5" y="158109"/>
            <a:ext cx="8520600" cy="572700"/>
          </a:xfrm>
        </p:spPr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7" y="792007"/>
            <a:ext cx="6240395" cy="1150376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58" y="2490729"/>
            <a:ext cx="4112076" cy="217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0596-6055-753E-34F9-800DD2B5872A}"/>
              </a:ext>
            </a:extLst>
          </p:cNvPr>
          <p:cNvSpPr txBox="1"/>
          <p:nvPr/>
        </p:nvSpPr>
        <p:spPr>
          <a:xfrm>
            <a:off x="3847293" y="1942383"/>
            <a:ext cx="144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825A-49C9-B490-B21E-6A5D76427AD6}"/>
              </a:ext>
            </a:extLst>
          </p:cNvPr>
          <p:cNvSpPr txBox="1"/>
          <p:nvPr/>
        </p:nvSpPr>
        <p:spPr>
          <a:xfrm>
            <a:off x="3495550" y="4723635"/>
            <a:ext cx="215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BF675-FA54-868A-3841-D2B1943B565C}"/>
              </a:ext>
            </a:extLst>
          </p:cNvPr>
          <p:cNvSpPr txBox="1"/>
          <p:nvPr/>
        </p:nvSpPr>
        <p:spPr>
          <a:xfrm>
            <a:off x="3760374" y="4164746"/>
            <a:ext cx="1623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7" y="251332"/>
            <a:ext cx="8520600" cy="572700"/>
          </a:xfrm>
        </p:spPr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37" y="977920"/>
            <a:ext cx="6048720" cy="107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1" y="2571750"/>
            <a:ext cx="4143155" cy="2202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E9A77-9382-4695-E26C-2B9AC26D696C}"/>
              </a:ext>
            </a:extLst>
          </p:cNvPr>
          <p:cNvSpPr txBox="1"/>
          <p:nvPr/>
        </p:nvSpPr>
        <p:spPr>
          <a:xfrm>
            <a:off x="3878032" y="2002430"/>
            <a:ext cx="1387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2D4F-5B0A-090B-5EFF-2CF1A00BEA53}"/>
              </a:ext>
            </a:extLst>
          </p:cNvPr>
          <p:cNvSpPr txBox="1"/>
          <p:nvPr/>
        </p:nvSpPr>
        <p:spPr>
          <a:xfrm>
            <a:off x="3482304" y="4835723"/>
            <a:ext cx="21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21" y="1410180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Difilter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7534B5-EB44-51F0-CD51-28EFC12B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2" y="2993058"/>
            <a:ext cx="4535500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310375" y="1709343"/>
            <a:ext cx="195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41200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Bertambah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E435-157C-5079-0970-8574C183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92" y="3082819"/>
            <a:ext cx="4772918" cy="15967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D575D2-55A1-8753-5902-59DBDDAB3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" y="1202350"/>
            <a:ext cx="4681497" cy="1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3082188" y="4261064"/>
            <a:ext cx="29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4" y="1383624"/>
            <a:ext cx="6317211" cy="23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72063" y="1863645"/>
            <a:ext cx="228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1937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Berkurang</a:t>
            </a:r>
            <a:endParaRPr lang="en-US" sz="18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2" y="1149538"/>
            <a:ext cx="4637652" cy="180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04C9F-DB04-A6ED-2058-4FC95AF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2" y="3100215"/>
            <a:ext cx="4828450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2123741" y="476999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997418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91540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8616" y="1386645"/>
            <a:ext cx="6055740" cy="2531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Keterkaitan Program Magang MBKM dengan Mata Kuliah yang Dikonversi</a:t>
            </a:r>
            <a:endParaRPr sz="3600"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5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7" y="1502449"/>
            <a:ext cx="420925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Progressive Web App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52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dijalankan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web browser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Web </a:t>
            </a:r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Semantik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interaktif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7" y="117718"/>
            <a:ext cx="420925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perusahaan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66898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6" y="1502449"/>
            <a:ext cx="6191731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Teknik </a:t>
            </a:r>
            <a:r>
              <a:rPr lang="en-US" dirty="0" err="1"/>
              <a:t>Komunikasi</a:t>
            </a:r>
            <a:r>
              <a:rPr lang="en-US" dirty="0"/>
              <a:t> Bahasa </a:t>
            </a:r>
            <a:r>
              <a:rPr lang="en-US" dirty="0" err="1"/>
              <a:t>Inggris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63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di </a:t>
            </a:r>
            <a:r>
              <a:rPr lang="en-US" dirty="0" err="1"/>
              <a:t>perusahaan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Pengolahan</a:t>
            </a:r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 Citra Digital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mengunggah</a:t>
            </a:r>
            <a:r>
              <a:rPr lang="en-US" dirty="0"/>
              <a:t> dan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6" y="117718"/>
            <a:ext cx="5254279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Pola Desain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web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frontend dan backend</a:t>
            </a:r>
          </a:p>
        </p:txBody>
      </p:sp>
    </p:spTree>
    <p:extLst>
      <p:ext uri="{BB962C8B-B14F-4D97-AF65-F5344CB8AC3E}">
        <p14:creationId xmlns:p14="http://schemas.microsoft.com/office/powerpoint/2010/main" val="70514427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128321" y="1488826"/>
            <a:ext cx="88343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177291" y="1472694"/>
            <a:ext cx="139400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4981661" y="1488826"/>
            <a:ext cx="187014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45869" y="2642913"/>
            <a:ext cx="264834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2913226" y="2642913"/>
            <a:ext cx="22300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68450" y="2651002"/>
            <a:ext cx="158335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700461" y="4271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15418" y="77070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43868" y="8461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24193" y="3084927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02968" y="24554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54768" y="1353902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298718" y="31108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194018" y="29874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912247" y="2683177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8. 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397841" y="1534577"/>
            <a:ext cx="1139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4. 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989107" y="4103538"/>
            <a:ext cx="125367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9. 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527644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12" y="856537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4" y="676216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92" y="656097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78" y="1907060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70" y="1860520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5557" y="1975665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19" y="1975665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45" y="3193230"/>
            <a:ext cx="801923" cy="77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09-0E73-0C3A-C9EE-B93450ABC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7504" y="3206430"/>
            <a:ext cx="845441" cy="84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F2503-91EF-492F-32D0-BEB29897CAF5}"/>
              </a:ext>
            </a:extLst>
          </p:cNvPr>
          <p:cNvSpPr txBox="1"/>
          <p:nvPr/>
        </p:nvSpPr>
        <p:spPr>
          <a:xfrm>
            <a:off x="3345786" y="4096937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10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</a:t>
            </a:r>
            <a:r>
              <a:rPr lang="en-US" sz="1900" dirty="0" err="1">
                <a:solidFill>
                  <a:srgbClr val="305DBF"/>
                </a:solidFill>
                <a:latin typeface="Fredoka One"/>
                <a:sym typeface="Fredoka One"/>
              </a:rPr>
              <a:t>CoreUI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cs typeface="Arial"/>
              <a:sym typeface="Fredoka O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CD6DC-01AA-78CD-92E2-E57FDE10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4116" y="3211624"/>
            <a:ext cx="984144" cy="98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3A239-9508-0577-0185-2BA1A395337A}"/>
              </a:ext>
            </a:extLst>
          </p:cNvPr>
          <p:cNvSpPr txBox="1"/>
          <p:nvPr/>
        </p:nvSpPr>
        <p:spPr>
          <a:xfrm>
            <a:off x="5222969" y="4116702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11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Trello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2847A-4F02-7512-7849-6AE53FCBE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5362" y="3264837"/>
            <a:ext cx="838701" cy="8387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2DD54-DFCF-D714-73BB-E3B2639E7073}"/>
              </a:ext>
            </a:extLst>
          </p:cNvPr>
          <p:cNvSpPr txBox="1"/>
          <p:nvPr/>
        </p:nvSpPr>
        <p:spPr>
          <a:xfrm>
            <a:off x="7162215" y="4096936"/>
            <a:ext cx="144025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12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Node.js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754</Words>
  <Application>Microsoft Office PowerPoint</Application>
  <PresentationFormat>On-screen Show (16:9)</PresentationFormat>
  <Paragraphs>175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Fredoka One</vt:lpstr>
      <vt:lpstr>Times New Roman</vt:lpstr>
      <vt:lpstr>Raleway</vt:lpstr>
      <vt:lpstr>Arial</vt:lpstr>
      <vt:lpstr>Calibri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Keterkaitan Program Magang MBKM dengan Mata Kuliah yang Dikonversi</vt:lpstr>
      <vt:lpstr>Progressive Web App</vt:lpstr>
      <vt:lpstr>Teknik Komunikasi Bahasa Inggris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40</cp:revision>
  <dcterms:modified xsi:type="dcterms:W3CDTF">2023-06-03T06:01:38Z</dcterms:modified>
</cp:coreProperties>
</file>